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457" autoAdjust="0"/>
  </p:normalViewPr>
  <p:slideViewPr>
    <p:cSldViewPr snapToGrid="0">
      <p:cViewPr varScale="1">
        <p:scale>
          <a:sx n="59" d="100"/>
          <a:sy n="59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669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936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71752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3979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47449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2723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9036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3600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674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8596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3203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3993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411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4463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391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0230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C4E82-0176-4A7C-97BF-F24BAE59628B}" type="datetimeFigureOut">
              <a:rPr lang="en-IN" smtClean="0"/>
              <a:t>08-07-2021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98EA4F4-36EB-41E5-B865-0462A81C66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966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B9528-BCBD-4E78-824F-FDBDAF93C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37840" y="1117599"/>
            <a:ext cx="8585200" cy="859111"/>
          </a:xfrm>
        </p:spPr>
        <p:txBody>
          <a:bodyPr>
            <a:noAutofit/>
          </a:bodyPr>
          <a:lstStyle/>
          <a:p>
            <a:r>
              <a:rPr lang="en-IN" b="1" i="0" dirty="0" err="1">
                <a:solidFill>
                  <a:srgbClr val="202124"/>
                </a:solidFill>
                <a:effectLst/>
                <a:latin typeface="Google Sans"/>
              </a:rPr>
              <a:t>Pirai</a:t>
            </a:r>
            <a:r>
              <a:rPr lang="en-IN" b="1" i="0" dirty="0">
                <a:solidFill>
                  <a:srgbClr val="202124"/>
                </a:solidFill>
                <a:effectLst/>
                <a:latin typeface="Google Sans"/>
              </a:rPr>
              <a:t> Infotech Private  Limited</a:t>
            </a:r>
            <a:endParaRPr lang="en-IN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2145EB-9556-4E5B-86DC-06D417C05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8049" y="5153299"/>
            <a:ext cx="6953923" cy="1126283"/>
          </a:xfrm>
        </p:spPr>
        <p:txBody>
          <a:bodyPr>
            <a:normAutofit fontScale="77500" lnSpcReduction="20000"/>
          </a:bodyPr>
          <a:lstStyle/>
          <a:p>
            <a:r>
              <a:rPr lang="en-US" sz="3100" b="1" dirty="0"/>
              <a:t>RAJESH.R</a:t>
            </a:r>
          </a:p>
          <a:p>
            <a:r>
              <a:rPr lang="en-US" sz="3100" b="1" dirty="0"/>
              <a:t>B.E-COMPUTER SCIENCE ENGINEERING</a:t>
            </a:r>
          </a:p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0821EB-005D-42EB-B649-1822A272F4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80" y="1117598"/>
            <a:ext cx="2804160" cy="85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121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8D6426-FB29-4B3C-8EE6-3C8152B537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00" y="111760"/>
            <a:ext cx="9560560" cy="4866640"/>
          </a:xfrm>
          <a:prstGeom prst="rect">
            <a:avLst/>
          </a:prstGeo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EDAFB50-50FE-4351-9396-1631BA2A18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7517302"/>
              </p:ext>
            </p:extLst>
          </p:nvPr>
        </p:nvGraphicFramePr>
        <p:xfrm>
          <a:off x="1930400" y="5322146"/>
          <a:ext cx="9712960" cy="97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12960">
                  <a:extLst>
                    <a:ext uri="{9D8B030D-6E8A-4147-A177-3AD203B41FA5}">
                      <a16:colId xmlns:a16="http://schemas.microsoft.com/office/drawing/2014/main" val="4456304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I have create a  </a:t>
                      </a:r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e-commerce website in html, </a:t>
                      </a:r>
                      <a:r>
                        <a:rPr lang="en-IN" sz="2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css</a:t>
                      </a:r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&amp;</a:t>
                      </a:r>
                      <a:r>
                        <a:rPr lang="en-IN" sz="2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javascript</a:t>
                      </a:r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 I add a four different pages like </a:t>
                      </a:r>
                      <a:r>
                        <a:rPr lang="en-IN" sz="2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home,product,about</a:t>
                      </a:r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2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us,account</a:t>
                      </a:r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endParaRPr lang="en-IN" sz="18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7004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2273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2A40E4-29CE-432F-A7C9-E31DEA5ED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52" y="0"/>
            <a:ext cx="9489688" cy="4371278"/>
          </a:xfrm>
          <a:prstGeom prst="rect">
            <a:avLst/>
          </a:prstGeom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E2AEB9-5CDA-4AB0-943C-EDF1D056FA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723272"/>
              </p:ext>
            </p:extLst>
          </p:nvPr>
        </p:nvGraphicFramePr>
        <p:xfrm>
          <a:off x="2163336" y="4906537"/>
          <a:ext cx="81280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272571109"/>
                    </a:ext>
                  </a:extLst>
                </a:gridCol>
              </a:tblGrid>
              <a:tr h="19840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And I use Responsive for mobile view.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In that I have add a menu icon which will shows the header content in toggle menu.</a:t>
                      </a:r>
                      <a:endParaRPr lang="en-IN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8782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0290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04FA7C-00B0-4270-AC14-203A42327F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902" y="468352"/>
            <a:ext cx="5475249" cy="40590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45768A-1A7B-4F14-A8C0-011E980CE5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151" y="468352"/>
            <a:ext cx="5322849" cy="4059044"/>
          </a:xfrm>
          <a:prstGeom prst="rect">
            <a:avLst/>
          </a:prstGeo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B62747E-81A9-4009-9ECD-97D1A2264E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3416508"/>
              </p:ext>
            </p:extLst>
          </p:nvPr>
        </p:nvGraphicFramePr>
        <p:xfrm>
          <a:off x="1393901" y="4890222"/>
          <a:ext cx="10303727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03727">
                  <a:extLst>
                    <a:ext uri="{9D8B030D-6E8A-4147-A177-3AD203B41FA5}">
                      <a16:colId xmlns:a16="http://schemas.microsoft.com/office/drawing/2014/main" val="26946733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In features product when we click the t-shirt it will move to the product details which is show in right side image.</a:t>
                      </a:r>
                      <a:endParaRPr lang="en-IN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9217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1696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F6550E-597A-409D-82CB-2C5DCCECA9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404" y="818992"/>
            <a:ext cx="5635083" cy="40602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F38FFC-FB63-411E-963A-1E1B366C2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135" y="818993"/>
            <a:ext cx="5322269" cy="4060288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9393B01-6175-4C30-9730-2C3463D3D6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7861237"/>
              </p:ext>
            </p:extLst>
          </p:nvPr>
        </p:nvGraphicFramePr>
        <p:xfrm>
          <a:off x="1123135" y="5414330"/>
          <a:ext cx="10957352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57352">
                  <a:extLst>
                    <a:ext uri="{9D8B030D-6E8A-4147-A177-3AD203B41FA5}">
                      <a16:colId xmlns:a16="http://schemas.microsoft.com/office/drawing/2014/main" val="22054799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When we touch a images below it will show the different position of the t-shirt.</a:t>
                      </a:r>
                      <a:endParaRPr lang="en-IN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453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8718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A75D9812-2379-4FDD-AE07-0D36E3BAE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412047"/>
              </p:ext>
            </p:extLst>
          </p:nvPr>
        </p:nvGraphicFramePr>
        <p:xfrm>
          <a:off x="1639228" y="5336271"/>
          <a:ext cx="9712713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12713">
                  <a:extLst>
                    <a:ext uri="{9D8B030D-6E8A-4147-A177-3AD203B41FA5}">
                      <a16:colId xmlns:a16="http://schemas.microsoft.com/office/drawing/2014/main" val="729641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And in all product we can list the all products in e-commerce.</a:t>
                      </a:r>
                      <a:endParaRPr lang="en-IN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623084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128916C-EE28-4DA6-AABE-90E118D923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228" y="401444"/>
            <a:ext cx="9712713" cy="4783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337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6817C0-FEB4-4C5C-88B9-7E1695847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22" y="245327"/>
            <a:ext cx="5742878" cy="45385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1230A3-A8F7-4C07-810F-9C0B274A9E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5327"/>
            <a:ext cx="5742878" cy="4538546"/>
          </a:xfrm>
          <a:prstGeom prst="rect">
            <a:avLst/>
          </a:prstGeo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9A35B597-C0E6-4126-BCC8-695F12F287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082188"/>
              </p:ext>
            </p:extLst>
          </p:nvPr>
        </p:nvGraphicFramePr>
        <p:xfrm>
          <a:off x="353121" y="5421086"/>
          <a:ext cx="11403449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03449">
                  <a:extLst>
                    <a:ext uri="{9D8B030D-6E8A-4147-A177-3AD203B41FA5}">
                      <a16:colId xmlns:a16="http://schemas.microsoft.com/office/drawing/2014/main" val="3511803072"/>
                    </a:ext>
                  </a:extLst>
                </a:gridCol>
              </a:tblGrid>
              <a:tr h="16522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 account page we create a login id when we don’t have a account we can register also.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18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2481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16F938F6-0A8C-4BD3-B9FF-01F89780C3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995430"/>
              </p:ext>
            </p:extLst>
          </p:nvPr>
        </p:nvGraphicFramePr>
        <p:xfrm>
          <a:off x="3015343" y="2166257"/>
          <a:ext cx="7144657" cy="15784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4657">
                  <a:extLst>
                    <a:ext uri="{9D8B030D-6E8A-4147-A177-3AD203B41FA5}">
                      <a16:colId xmlns:a16="http://schemas.microsoft.com/office/drawing/2014/main" val="2379581527"/>
                    </a:ext>
                  </a:extLst>
                </a:gridCol>
              </a:tblGrid>
              <a:tr h="1578429">
                <a:tc>
                  <a:txBody>
                    <a:bodyPr/>
                    <a:lstStyle/>
                    <a:p>
                      <a:r>
                        <a:rPr lang="en-US" sz="9600" dirty="0">
                          <a:solidFill>
                            <a:schemeClr val="tx1"/>
                          </a:solidFill>
                        </a:rPr>
                        <a:t>Thank you</a:t>
                      </a:r>
                      <a:endParaRPr lang="en-IN" sz="9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659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373634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75</TotalTime>
  <Words>142</Words>
  <Application>Microsoft Office PowerPoint</Application>
  <PresentationFormat>Widescreen</PresentationFormat>
  <Paragraphs>13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Google Sans</vt:lpstr>
      <vt:lpstr>Wingdings 3</vt:lpstr>
      <vt:lpstr>Wisp</vt:lpstr>
      <vt:lpstr>Pirai Infotech Private  Limited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Pirai Infotech Private Limited</dc:title>
  <dc:creator>rajeshrengarajan1210@gmail.com</dc:creator>
  <cp:lastModifiedBy>rajeshrengarajan1210@gmail.com</cp:lastModifiedBy>
  <cp:revision>8</cp:revision>
  <dcterms:created xsi:type="dcterms:W3CDTF">2021-07-08T15:08:12Z</dcterms:created>
  <dcterms:modified xsi:type="dcterms:W3CDTF">2021-07-08T16:23:25Z</dcterms:modified>
</cp:coreProperties>
</file>

<file path=docProps/thumbnail.jpeg>
</file>